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333" r:id="rId2"/>
    <p:sldId id="258" r:id="rId3"/>
    <p:sldId id="257" r:id="rId4"/>
    <p:sldId id="259" r:id="rId5"/>
    <p:sldId id="260" r:id="rId6"/>
    <p:sldId id="261" r:id="rId7"/>
    <p:sldId id="262" r:id="rId8"/>
    <p:sldId id="266" r:id="rId9"/>
    <p:sldId id="263" r:id="rId10"/>
    <p:sldId id="272" r:id="rId11"/>
    <p:sldId id="271" r:id="rId12"/>
    <p:sldId id="289" r:id="rId13"/>
    <p:sldId id="273" r:id="rId14"/>
    <p:sldId id="274" r:id="rId15"/>
    <p:sldId id="288" r:id="rId16"/>
    <p:sldId id="290" r:id="rId17"/>
    <p:sldId id="264" r:id="rId18"/>
    <p:sldId id="275" r:id="rId19"/>
    <p:sldId id="267" r:id="rId20"/>
    <p:sldId id="268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70" r:id="rId30"/>
    <p:sldId id="284" r:id="rId31"/>
    <p:sldId id="305" r:id="rId32"/>
    <p:sldId id="285" r:id="rId33"/>
    <p:sldId id="286" r:id="rId34"/>
    <p:sldId id="287" r:id="rId35"/>
    <p:sldId id="291" r:id="rId36"/>
    <p:sldId id="292" r:id="rId37"/>
    <p:sldId id="293" r:id="rId38"/>
    <p:sldId id="330" r:id="rId39"/>
    <p:sldId id="331" r:id="rId40"/>
    <p:sldId id="332" r:id="rId41"/>
    <p:sldId id="306" r:id="rId42"/>
    <p:sldId id="307" r:id="rId43"/>
    <p:sldId id="308" r:id="rId44"/>
    <p:sldId id="309" r:id="rId45"/>
    <p:sldId id="298" r:id="rId46"/>
    <p:sldId id="299" r:id="rId47"/>
    <p:sldId id="300" r:id="rId48"/>
    <p:sldId id="295" r:id="rId49"/>
    <p:sldId id="296" r:id="rId50"/>
    <p:sldId id="297" r:id="rId51"/>
    <p:sldId id="301" r:id="rId52"/>
    <p:sldId id="302" r:id="rId53"/>
    <p:sldId id="303" r:id="rId54"/>
    <p:sldId id="304" r:id="rId55"/>
    <p:sldId id="310" r:id="rId5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 autoAdjust="0"/>
  </p:normalViewPr>
  <p:slideViewPr>
    <p:cSldViewPr>
      <p:cViewPr varScale="1">
        <p:scale>
          <a:sx n="101" d="100"/>
          <a:sy n="101" d="100"/>
        </p:scale>
        <p:origin x="510" y="51"/>
      </p:cViewPr>
      <p:guideLst>
        <p:guide orient="horz" pos="2155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>
            <a:extLst>
              <a:ext uri="{FF2B5EF4-FFF2-40B4-BE49-F238E27FC236}">
                <a16:creationId xmlns:a16="http://schemas.microsoft.com/office/drawing/2014/main" id="{EE47A5ED-A1EC-4D2C-81B4-53C69896F8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/>
          <a:lstStyle>
            <a:lvl1pPr>
              <a:defRPr sz="1200" noProof="1">
                <a:ea typeface="宋体" charset="-122"/>
              </a:defRPr>
            </a:lvl1pPr>
          </a:lstStyle>
          <a:p>
            <a:endParaRPr/>
          </a:p>
        </p:txBody>
      </p:sp>
      <p:sp>
        <p:nvSpPr>
          <p:cNvPr id="2051" name="日期占位符 2">
            <a:extLst>
              <a:ext uri="{FF2B5EF4-FFF2-40B4-BE49-F238E27FC236}">
                <a16:creationId xmlns:a16="http://schemas.microsoft.com/office/drawing/2014/main" id="{1EF2684A-24F8-4760-A1C7-A1538B198F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/>
          <a:lstStyle>
            <a:lvl1pPr algn="r">
              <a:defRPr sz="1200" noProof="1" dirty="0"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2052" name="幻灯片图像占位符 3">
            <a:extLst>
              <a:ext uri="{FF2B5EF4-FFF2-40B4-BE49-F238E27FC236}">
                <a16:creationId xmlns:a16="http://schemas.microsoft.com/office/drawing/2014/main" id="{11743AF8-5CAF-45B1-924B-70DD6278CCB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>
            <a:extLst>
              <a:ext uri="{FF2B5EF4-FFF2-40B4-BE49-F238E27FC236}">
                <a16:creationId xmlns:a16="http://schemas.microsoft.com/office/drawing/2014/main" id="{3F3F8410-0E6C-4FDE-B744-DAB6AF095739}"/>
              </a:ext>
            </a:extLst>
          </p:cNvPr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/>
              <a:t>单击此处编辑母版文本样式</a:t>
            </a:r>
          </a:p>
          <a:p>
            <a:pPr>
              <a:buFontTx/>
              <a:buNone/>
            </a:pPr>
            <a:r>
              <a:rPr lang="zh-CN" altLang="en-US"/>
              <a:t>第二级</a:t>
            </a:r>
          </a:p>
          <a:p>
            <a:pPr>
              <a:buFontTx/>
              <a:buNone/>
            </a:pPr>
            <a:r>
              <a:rPr lang="zh-CN" altLang="en-US"/>
              <a:t>第三级</a:t>
            </a:r>
          </a:p>
          <a:p>
            <a:pPr>
              <a:buFontTx/>
              <a:buNone/>
            </a:pPr>
            <a:r>
              <a:rPr lang="zh-CN" altLang="en-US"/>
              <a:t>第四级</a:t>
            </a:r>
          </a:p>
          <a:p>
            <a:pPr>
              <a:buFontTx/>
              <a:buNone/>
            </a:pPr>
            <a:r>
              <a:rPr lang="zh-CN" altLang="en-US"/>
              <a:t>第五级</a:t>
            </a:r>
          </a:p>
        </p:txBody>
      </p:sp>
      <p:sp>
        <p:nvSpPr>
          <p:cNvPr id="2054" name="页脚占位符 5">
            <a:extLst>
              <a:ext uri="{FF2B5EF4-FFF2-40B4-BE49-F238E27FC236}">
                <a16:creationId xmlns:a16="http://schemas.microsoft.com/office/drawing/2014/main" id="{8A6A0873-72F7-40D1-9626-74E40D60BF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b"/>
          <a:lstStyle>
            <a:lvl1pPr>
              <a:defRPr sz="1200" noProof="1">
                <a:ea typeface="宋体" charset="-122"/>
              </a:defRPr>
            </a:lvl1pPr>
          </a:lstStyle>
          <a:p>
            <a:endParaRPr/>
          </a:p>
        </p:txBody>
      </p:sp>
      <p:sp>
        <p:nvSpPr>
          <p:cNvPr id="2055" name="灯片编号占位符 6">
            <a:extLst>
              <a:ext uri="{FF2B5EF4-FFF2-40B4-BE49-F238E27FC236}">
                <a16:creationId xmlns:a16="http://schemas.microsoft.com/office/drawing/2014/main" id="{2BFA0297-61A2-4059-A774-60265D102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b"/>
          <a:lstStyle>
            <a:lvl1pPr algn="r">
              <a:defRPr noProof="1" dirty="0">
                <a:latin typeface="Arial" charset="0"/>
                <a:ea typeface="宋体" charset="-122"/>
                <a:cs typeface="+mn-ea"/>
              </a:defRPr>
            </a:lvl1pPr>
          </a:lstStyle>
          <a:p>
            <a:fld id="{8E69F2DC-D910-42B5-9635-11C260E70ACB}" type="slidenum">
              <a:rPr lang="zh-CN" altLang="en-US"/>
              <a:pPr/>
              <a:t>‹#›</a:t>
            </a:fld>
            <a:endParaRPr lang="zh-CN" altLang="en-US" sz="1200">
              <a:latin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lvl="1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lvl="2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lvl="3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lvl="4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>
      <a:defRPr sz="1200" kern="1200">
        <a:latin typeface="+mn-lt"/>
        <a:ea typeface="+mn-ea"/>
        <a:cs typeface="+mn-cs"/>
      </a:defRPr>
    </a:lvl6pPr>
    <a:lvl7pPr marL="2743200" lvl="6" indent="0">
      <a:defRPr sz="1200" kern="1200">
        <a:latin typeface="+mn-lt"/>
        <a:ea typeface="+mn-ea"/>
        <a:cs typeface="+mn-cs"/>
      </a:defRPr>
    </a:lvl7pPr>
    <a:lvl8pPr marL="3200400" lvl="7" indent="0">
      <a:defRPr sz="1200" kern="1200">
        <a:latin typeface="+mn-lt"/>
        <a:ea typeface="+mn-ea"/>
        <a:cs typeface="+mn-cs"/>
      </a:defRPr>
    </a:lvl8pPr>
    <a:lvl9pPr marL="3657600" lvl="8" indent="0">
      <a:defRPr sz="1200" kern="1200"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BB6A14EB-125E-4D8A-9521-91BE4E516D6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8FF45FE-4835-4A6A-8465-3D67B14158DA}"/>
              </a:ext>
            </a:extLst>
          </p:cNvPr>
          <p:cNvSpPr>
            <a:spLocks noGrp="1" noRot="1" noChangeAspect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Here you have another nice search space.</a:t>
            </a:r>
          </a:p>
          <a:p>
            <a:r>
              <a:rPr lang="en-US" altLang="zh-CN"/>
              <a:t>First step: you put some particles on it. You can do it at random or on a regular way, or both. How many? In practice, for most real problems with dimension between 2 and 100, a swarm size  of 20 particles works quite good. </a:t>
            </a:r>
          </a:p>
          <a:p>
            <a:r>
              <a:rPr lang="en-US" altLang="zh-CN"/>
              <a:t>There are some mathematical ways to give an estimation, but a bit beyond the scope of this talk. Also, as we will see some variants use an adaptive swarm size.</a:t>
            </a:r>
          </a:p>
          <a:p>
            <a:r>
              <a:rPr lang="en-US" altLang="zh-CN"/>
              <a:t>Second step: you define a velocity for each particle, usually at random. You can set all initial velocities to zero but, experimentally, it is usually not the best choice.</a:t>
            </a:r>
          </a:p>
          <a:p>
            <a:r>
              <a:rPr lang="en-US" altLang="zh-CN"/>
              <a:t>Remember that what we call “velocity” is in fact a move, just because time is discretized.</a:t>
            </a:r>
          </a:p>
          <a:p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1CF72-939D-4B59-8D4B-61F70D2C0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ECC538-C78D-4F4C-A17C-1301F5200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0281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4F953-8DC3-4190-B896-D85A0398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B8118F-3274-4D7E-9D45-70F30976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9714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BA97D7-478D-44EC-9C00-F0C9419FA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875212-546E-4C4F-BB7F-2F8196EE6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791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79335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5B53B-DFB3-4AD8-8DCF-D9F0F35A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2C2E2-66A9-4629-A639-AEDD2EA98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9B5555-1F4B-4345-B0A2-6D05EB037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39531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4541D-DECD-4933-88C1-6ACB968D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>
            <a:extLst>
              <a:ext uri="{FF2B5EF4-FFF2-40B4-BE49-F238E27FC236}">
                <a16:creationId xmlns:a16="http://schemas.microsoft.com/office/drawing/2014/main" id="{33415EA3-9184-4D57-8538-9F75644EDC92}"/>
              </a:ext>
            </a:extLst>
          </p:cNvPr>
          <p:cNvSpPr>
            <a:spLocks noGrp="1"/>
          </p:cNvSpPr>
          <p:nvPr>
            <p:ph type="dgm" idx="1"/>
          </p:nvPr>
        </p:nvSpPr>
        <p:spPr>
          <a:xfrm>
            <a:off x="685800" y="1600200"/>
            <a:ext cx="7772400" cy="4419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1511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D4078-4688-4F67-BDD1-680555D5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A95BD-9C45-4112-998C-8A26C81D7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2133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1AB1A3-79F5-4DFA-9B9F-5CC60B342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886200"/>
            <a:ext cx="7772400" cy="2133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2449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10581-09F3-4BA8-843B-E54BA825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A6AB52-FFCD-4DB7-9F36-954333020A4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联机映像占位符 3">
            <a:extLst>
              <a:ext uri="{FF2B5EF4-FFF2-40B4-BE49-F238E27FC236}">
                <a16:creationId xmlns:a16="http://schemas.microsoft.com/office/drawing/2014/main" id="{D1EDA5E7-F417-4B3E-8F42-BB73607016C6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3810000" cy="4419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22057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CC06A-6583-428C-930E-BE41C312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>
            <a:extLst>
              <a:ext uri="{FF2B5EF4-FFF2-40B4-BE49-F238E27FC236}">
                <a16:creationId xmlns:a16="http://schemas.microsoft.com/office/drawing/2014/main" id="{83896AB5-CBF7-4268-8ABF-E648B133A9D2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685800" y="1600200"/>
            <a:ext cx="7772400" cy="4419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16130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482BE-5389-4D8D-8CA1-D7F114D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37C24-D394-46E1-B5F2-F86D4361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  <a:lvl5pPr marL="20574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573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BD792-B823-455A-8300-F40A06E6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5C5A7F-C8ED-435F-894F-54026A533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68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72672-7CD9-4B6A-AE0E-472E5460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98728-20C6-49E0-8B8A-D1DC25B69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4C1ABA-82B0-4553-A93D-0C92FB0B7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097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D5826-D629-4093-A332-ACF7C91B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2EB6AC-FBE5-4855-97DF-924CDE028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6D5E-FDAF-480A-AF8C-010DD51CE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2E5433-3FC0-4DCB-B5EF-A9F49FCAB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449D53-5DBD-4390-916A-F0BEE9702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903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39827-8674-42D0-AC9E-DC8C30B0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609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55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E47C6-C6BA-490F-89F7-0F979F51C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B4353D-8B94-4CFC-9C57-5296F909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B118A3-FA2C-4E71-8C09-65C0981D0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9906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45361-FCA5-4560-AF3B-0F3CECBC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10163A-4BD1-48A6-A70C-8CD748FC0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454279-85D2-43CA-856F-A89AECD6A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1293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4A58971-99C8-4525-9928-E0F2DE842D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C410412-A350-40AD-A18B-C9B6E2746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8" name="Rectangle 5">
            <a:extLst>
              <a:ext uri="{FF2B5EF4-FFF2-40B4-BE49-F238E27FC236}">
                <a16:creationId xmlns:a16="http://schemas.microsoft.com/office/drawing/2014/main" id="{3049EE35-BCC4-4656-A1D8-E3E1A5673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6324600"/>
            <a:ext cx="396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1237BE2C-A001-4195-A7AF-737CA640C75C}" type="slidenum">
              <a:rPr lang="en-US" altLang="zh-CN" sz="1400" b="1" i="0" smtClean="0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</a:rPr>
              <a:pPr algn="r">
                <a:defRPr/>
              </a:pPr>
              <a:t>‹#›</a:t>
            </a:fld>
            <a:endParaRPr lang="en-US" altLang="zh-CN" sz="1400" b="1" i="0" dirty="0">
              <a:solidFill>
                <a:srgbClr val="0000CC"/>
              </a:solidFill>
              <a:latin typeface="Baha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F8F8E144-7452-41A7-B090-16A10C9D8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291263"/>
            <a:ext cx="34290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1400" b="1" i="0" dirty="0" err="1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</a:rPr>
              <a:t>Changhe</a:t>
            </a:r>
            <a:r>
              <a:rPr lang="en-US" altLang="zh-CN" sz="1400" b="1" i="0" dirty="0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</a:rPr>
              <a:t> Li</a:t>
            </a:r>
          </a:p>
          <a:p>
            <a:pPr>
              <a:defRPr/>
            </a:pPr>
            <a:r>
              <a:rPr lang="en-US" altLang="zh-CN" sz="1400" b="1" i="0" dirty="0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</a:rPr>
              <a:t>Computational Intelligent Algorithms</a:t>
            </a:r>
            <a:endParaRPr lang="en-US" altLang="zh-CN" sz="1400" b="1" i="0" dirty="0">
              <a:latin typeface="Baha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Line 8">
            <a:extLst>
              <a:ext uri="{FF2B5EF4-FFF2-40B4-BE49-F238E27FC236}">
                <a16:creationId xmlns:a16="http://schemas.microsoft.com/office/drawing/2014/main" id="{24E5C71E-7410-4F04-A698-68A99FFF19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" y="6172200"/>
            <a:ext cx="9010650" cy="0"/>
          </a:xfrm>
          <a:prstGeom prst="line">
            <a:avLst/>
          </a:prstGeom>
          <a:noFill/>
          <a:ln w="57150" cmpd="thinThick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02F9B0AA-A396-4707-B18E-8CA6EFE5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065" y="6399007"/>
            <a:ext cx="304800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/>
            </a:pPr>
            <a:r>
              <a:rPr lang="en-US" altLang="en-US" sz="1400" b="1" i="0" kern="1200" dirty="0">
                <a:solidFill>
                  <a:srgbClr val="0000CC"/>
                </a:solidFill>
                <a:latin typeface="Baha" pitchFamily="34" charset="0"/>
                <a:ea typeface="宋体" panose="02010600030101010101" pitchFamily="2" charset="-122"/>
                <a:cs typeface="+mn-cs"/>
              </a:rPr>
              <a:t>Particle Swarm Optimization</a:t>
            </a:r>
            <a:endParaRPr lang="en-US" altLang="zh-CN" sz="1400" b="1" i="0" kern="1200" dirty="0">
              <a:solidFill>
                <a:srgbClr val="0000CC"/>
              </a:solidFill>
              <a:latin typeface="Baha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11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CC"/>
          </a:solidFill>
          <a:latin typeface="Book Antiqua" panose="0204060205030503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hyperlink" Target="3cr.mov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>
            <a:extLst>
              <a:ext uri="{FF2B5EF4-FFF2-40B4-BE49-F238E27FC236}">
                <a16:creationId xmlns:a16="http://schemas.microsoft.com/office/drawing/2014/main" id="{F245F813-1EA0-4312-9B35-76CAAD815C58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827584" y="1988840"/>
            <a:ext cx="7772400" cy="2295525"/>
          </a:xfrm>
        </p:spPr>
        <p:txBody>
          <a:bodyPr/>
          <a:lstStyle/>
          <a:p>
            <a:r>
              <a:rPr lang="en-US" altLang="en-US" sz="8000" dirty="0">
                <a:latin typeface="Calibri" panose="020F0502020204030204" pitchFamily="34" charset="0"/>
              </a:rPr>
              <a:t>Particle Swarm Optimization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8520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>
            <a:extLst>
              <a:ext uri="{FF2B5EF4-FFF2-40B4-BE49-F238E27FC236}">
                <a16:creationId xmlns:a16="http://schemas.microsoft.com/office/drawing/2014/main" id="{2AB262A3-0132-40B3-ACFE-9C9227B155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12290" name="内容占位符 2">
            <a:extLst>
              <a:ext uri="{FF2B5EF4-FFF2-40B4-BE49-F238E27FC236}">
                <a16:creationId xmlns:a16="http://schemas.microsoft.com/office/drawing/2014/main" id="{AE2B023F-1593-428C-AEF9-40531DEEE34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12291" name="Picture 2">
            <a:extLst>
              <a:ext uri="{FF2B5EF4-FFF2-40B4-BE49-F238E27FC236}">
                <a16:creationId xmlns:a16="http://schemas.microsoft.com/office/drawing/2014/main" id="{1741CBAB-0E53-42E1-BFA6-A6B9A71E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5875"/>
            <a:ext cx="9110662" cy="68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>
            <a:extLst>
              <a:ext uri="{FF2B5EF4-FFF2-40B4-BE49-F238E27FC236}">
                <a16:creationId xmlns:a16="http://schemas.microsoft.com/office/drawing/2014/main" id="{72FCB3DB-6287-4EEB-BF06-47CC89601B9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pic>
        <p:nvPicPr>
          <p:cNvPr id="13314" name="Picture 3">
            <a:extLst>
              <a:ext uri="{FF2B5EF4-FFF2-40B4-BE49-F238E27FC236}">
                <a16:creationId xmlns:a16="http://schemas.microsoft.com/office/drawing/2014/main" id="{B0ED4AFE-7670-4F67-BDDC-C7242900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684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>
            <a:extLst>
              <a:ext uri="{FF2B5EF4-FFF2-40B4-BE49-F238E27FC236}">
                <a16:creationId xmlns:a16="http://schemas.microsoft.com/office/drawing/2014/main" id="{74C8676E-C229-419F-B7B1-AB6132C88B4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2D81B2D-036C-45A0-9DB8-944408E34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>
            <a:extLst>
              <a:ext uri="{FF2B5EF4-FFF2-40B4-BE49-F238E27FC236}">
                <a16:creationId xmlns:a16="http://schemas.microsoft.com/office/drawing/2014/main" id="{FC86AE8D-C177-41CF-8250-2596720E1E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768872F-CB41-4207-B405-C40CDF2A4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0"/>
            <a:ext cx="92075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>
            <a:extLst>
              <a:ext uri="{FF2B5EF4-FFF2-40B4-BE49-F238E27FC236}">
                <a16:creationId xmlns:a16="http://schemas.microsoft.com/office/drawing/2014/main" id="{70378DCE-D2E9-447E-9FBD-375EDF4FCB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383CA-4185-4C35-B44D-3C1DA6085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638"/>
            <a:ext cx="9124950" cy="683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0BCDBF7D-D5BB-4CDD-A858-D53B509A9C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C3C9963-5C90-4DC5-8EDE-F9911E41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>
            <a:extLst>
              <a:ext uri="{FF2B5EF4-FFF2-40B4-BE49-F238E27FC236}">
                <a16:creationId xmlns:a16="http://schemas.microsoft.com/office/drawing/2014/main" id="{00B8D55D-75FC-41FA-81C9-85AA550065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B3558F9-0AB4-4DAF-B947-D2A99902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>
            <a:extLst>
              <a:ext uri="{FF2B5EF4-FFF2-40B4-BE49-F238E27FC236}">
                <a16:creationId xmlns:a16="http://schemas.microsoft.com/office/drawing/2014/main" id="{32B273C9-9C3D-43E9-AAAE-9708210E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1460292"/>
            <a:ext cx="6762750" cy="45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F1AC9794-96A7-47C0-A2D3-C90031132D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31542"/>
            <a:ext cx="8229600" cy="1143000"/>
          </a:xfrm>
        </p:spPr>
        <p:txBody>
          <a:bodyPr anchor="ctr"/>
          <a:lstStyle/>
          <a:p>
            <a:r>
              <a:rPr lang="en-US" altLang="zh-CN" sz="3900" dirty="0"/>
              <a:t>Initialization</a:t>
            </a:r>
            <a:endParaRPr lang="en-US" altLang="zh-CN" sz="4000" dirty="0"/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BD3C5A3F-2BFA-4717-B029-C1068D0E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412667"/>
            <a:ext cx="67564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Oval 4">
            <a:extLst>
              <a:ext uri="{FF2B5EF4-FFF2-40B4-BE49-F238E27FC236}">
                <a16:creationId xmlns:a16="http://schemas.microsoft.com/office/drawing/2014/main" id="{788B4BF5-8DE8-4CC2-9FB2-B7A95B0AF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36161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62" name="Oval 5">
            <a:extLst>
              <a:ext uri="{FF2B5EF4-FFF2-40B4-BE49-F238E27FC236}">
                <a16:creationId xmlns:a16="http://schemas.microsoft.com/office/drawing/2014/main" id="{B80F45A8-2C3F-4F05-83EC-1CDB3D53C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4731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63" name="Oval 6">
            <a:extLst>
              <a:ext uri="{FF2B5EF4-FFF2-40B4-BE49-F238E27FC236}">
                <a16:creationId xmlns:a16="http://schemas.microsoft.com/office/drawing/2014/main" id="{85CD7A9D-C241-4C30-80EE-DCD21CA94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38447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64" name="Oval 7">
            <a:extLst>
              <a:ext uri="{FF2B5EF4-FFF2-40B4-BE49-F238E27FC236}">
                <a16:creationId xmlns:a16="http://schemas.microsoft.com/office/drawing/2014/main" id="{643FD077-8C93-447E-AFA6-CB5885ED0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31589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65" name="Oval 8">
            <a:extLst>
              <a:ext uri="{FF2B5EF4-FFF2-40B4-BE49-F238E27FC236}">
                <a16:creationId xmlns:a16="http://schemas.microsoft.com/office/drawing/2014/main" id="{66115E30-2D94-4A46-8D0A-38390F4BE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0639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66" name="Oval 9">
            <a:extLst>
              <a:ext uri="{FF2B5EF4-FFF2-40B4-BE49-F238E27FC236}">
                <a16:creationId xmlns:a16="http://schemas.microsoft.com/office/drawing/2014/main" id="{FCA6246C-088B-4C0D-AA62-FC9238DA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44543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67" name="Oval 10">
            <a:extLst>
              <a:ext uri="{FF2B5EF4-FFF2-40B4-BE49-F238E27FC236}">
                <a16:creationId xmlns:a16="http://schemas.microsoft.com/office/drawing/2014/main" id="{15F217C5-45FF-4FFA-9FA8-73B3C449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0" y="20921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68" name="Oval 11">
            <a:extLst>
              <a:ext uri="{FF2B5EF4-FFF2-40B4-BE49-F238E27FC236}">
                <a16:creationId xmlns:a16="http://schemas.microsoft.com/office/drawing/2014/main" id="{DBE3B1F5-E729-4B7D-AD12-003A76FCD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29303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69" name="Oval 12">
            <a:extLst>
              <a:ext uri="{FF2B5EF4-FFF2-40B4-BE49-F238E27FC236}">
                <a16:creationId xmlns:a16="http://schemas.microsoft.com/office/drawing/2014/main" id="{6694AAE9-45EE-4232-AB6F-92811B156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15587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0" name="Oval 13">
            <a:extLst>
              <a:ext uri="{FF2B5EF4-FFF2-40B4-BE49-F238E27FC236}">
                <a16:creationId xmlns:a16="http://schemas.microsoft.com/office/drawing/2014/main" id="{76E2067D-872F-41DE-B744-3102A7AC0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200" y="39209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1" name="Oval 14">
            <a:extLst>
              <a:ext uri="{FF2B5EF4-FFF2-40B4-BE49-F238E27FC236}">
                <a16:creationId xmlns:a16="http://schemas.microsoft.com/office/drawing/2014/main" id="{8DE9D0B8-885C-4C42-A1BE-F41A5369D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38447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2" name="Oval 15">
            <a:extLst>
              <a:ext uri="{FF2B5EF4-FFF2-40B4-BE49-F238E27FC236}">
                <a16:creationId xmlns:a16="http://schemas.microsoft.com/office/drawing/2014/main" id="{313ACC20-6AEE-4AD9-A161-146C821DB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31589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3" name="Oval 16">
            <a:extLst>
              <a:ext uri="{FF2B5EF4-FFF2-40B4-BE49-F238E27FC236}">
                <a16:creationId xmlns:a16="http://schemas.microsoft.com/office/drawing/2014/main" id="{DE703A79-8A7E-40F4-92D9-AA3D88F3B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158917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4" name="Oval 18">
            <a:extLst>
              <a:ext uri="{FF2B5EF4-FFF2-40B4-BE49-F238E27FC236}">
                <a16:creationId xmlns:a16="http://schemas.microsoft.com/office/drawing/2014/main" id="{0C1FB4E5-5AB3-472C-AB1A-1626C1B50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36923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5" name="Oval 19">
            <a:extLst>
              <a:ext uri="{FF2B5EF4-FFF2-40B4-BE49-F238E27FC236}">
                <a16:creationId xmlns:a16="http://schemas.microsoft.com/office/drawing/2014/main" id="{625F2B85-5E4E-4F62-98C6-9F2215995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43019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6" name="Oval 20">
            <a:extLst>
              <a:ext uri="{FF2B5EF4-FFF2-40B4-BE49-F238E27FC236}">
                <a16:creationId xmlns:a16="http://schemas.microsoft.com/office/drawing/2014/main" id="{72E3F1DA-CAF9-49B6-AEED-336CF6DDA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48353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7" name="Oval 21">
            <a:extLst>
              <a:ext uri="{FF2B5EF4-FFF2-40B4-BE49-F238E27FC236}">
                <a16:creationId xmlns:a16="http://schemas.microsoft.com/office/drawing/2014/main" id="{5547C691-7F36-4AC2-8774-2111E978F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0" y="55973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8" name="Oval 22">
            <a:extLst>
              <a:ext uri="{FF2B5EF4-FFF2-40B4-BE49-F238E27FC236}">
                <a16:creationId xmlns:a16="http://schemas.microsoft.com/office/drawing/2014/main" id="{1C90A474-4355-4515-ADD5-6C8BCF9DF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49115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79" name="Oval 23">
            <a:extLst>
              <a:ext uri="{FF2B5EF4-FFF2-40B4-BE49-F238E27FC236}">
                <a16:creationId xmlns:a16="http://schemas.microsoft.com/office/drawing/2014/main" id="{E1C67305-6B42-46F5-A9DE-0C5E4B17E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00" y="39971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80" name="Oval 24">
            <a:extLst>
              <a:ext uri="{FF2B5EF4-FFF2-40B4-BE49-F238E27FC236}">
                <a16:creationId xmlns:a16="http://schemas.microsoft.com/office/drawing/2014/main" id="{361D2352-C31C-47A9-894A-B7DCE6D2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0" y="32351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81" name="Oval 25">
            <a:extLst>
              <a:ext uri="{FF2B5EF4-FFF2-40B4-BE49-F238E27FC236}">
                <a16:creationId xmlns:a16="http://schemas.microsoft.com/office/drawing/2014/main" id="{3CE6988A-5E81-4C96-814C-77006C20B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25493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82" name="Oval 26">
            <a:extLst>
              <a:ext uri="{FF2B5EF4-FFF2-40B4-BE49-F238E27FC236}">
                <a16:creationId xmlns:a16="http://schemas.microsoft.com/office/drawing/2014/main" id="{2B92CC2F-8691-431E-A738-8DC9523EE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17873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83" name="Oval 27">
            <a:extLst>
              <a:ext uri="{FF2B5EF4-FFF2-40B4-BE49-F238E27FC236}">
                <a16:creationId xmlns:a16="http://schemas.microsoft.com/office/drawing/2014/main" id="{A8686758-003F-4C24-A752-6DAEC4516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12539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84" name="Oval 28">
            <a:extLst>
              <a:ext uri="{FF2B5EF4-FFF2-40B4-BE49-F238E27FC236}">
                <a16:creationId xmlns:a16="http://schemas.microsoft.com/office/drawing/2014/main" id="{A4C96DE7-B39C-4EDB-AAD6-0B06048FD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0" y="20159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485" name="Oval 29">
            <a:extLst>
              <a:ext uri="{FF2B5EF4-FFF2-40B4-BE49-F238E27FC236}">
                <a16:creationId xmlns:a16="http://schemas.microsoft.com/office/drawing/2014/main" id="{8445B573-B3A7-4A6B-88C0-5AE1575B8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2854117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grpSp>
        <p:nvGrpSpPr>
          <p:cNvPr id="19486" name="Group 30">
            <a:extLst>
              <a:ext uri="{FF2B5EF4-FFF2-40B4-BE49-F238E27FC236}">
                <a16:creationId xmlns:a16="http://schemas.microsoft.com/office/drawing/2014/main" id="{B7D08E85-9F12-44E2-8733-977F25D0ABED}"/>
              </a:ext>
            </a:extLst>
          </p:cNvPr>
          <p:cNvGrpSpPr>
            <a:grpSpLocks/>
          </p:cNvGrpSpPr>
          <p:nvPr/>
        </p:nvGrpSpPr>
        <p:grpSpPr bwMode="auto">
          <a:xfrm>
            <a:off x="1320800" y="1406317"/>
            <a:ext cx="6324600" cy="4267200"/>
            <a:chOff x="0" y="0"/>
            <a:chExt cx="3984" cy="2688"/>
          </a:xfrm>
        </p:grpSpPr>
        <p:grpSp>
          <p:nvGrpSpPr>
            <p:cNvPr id="2" name="Group 31">
              <a:extLst>
                <a:ext uri="{FF2B5EF4-FFF2-40B4-BE49-F238E27FC236}">
                  <a16:creationId xmlns:a16="http://schemas.microsoft.com/office/drawing/2014/main" id="{BDD5B097-F8CF-407E-A69E-D5D625696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984" cy="2688"/>
              <a:chOff x="0" y="0"/>
              <a:chExt cx="3984" cy="2688"/>
            </a:xfrm>
          </p:grpSpPr>
          <p:sp>
            <p:nvSpPr>
              <p:cNvPr id="19487" name="Line 32">
                <a:extLst>
                  <a:ext uri="{FF2B5EF4-FFF2-40B4-BE49-F238E27FC236}">
                    <a16:creationId xmlns:a16="http://schemas.microsoft.com/office/drawing/2014/main" id="{8E386E93-75A1-404F-9843-C1CE6A232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536"/>
                <a:ext cx="288" cy="192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88" name="Line 33">
                <a:extLst>
                  <a:ext uri="{FF2B5EF4-FFF2-40B4-BE49-F238E27FC236}">
                    <a16:creationId xmlns:a16="http://schemas.microsoft.com/office/drawing/2014/main" id="{BCE11A0D-102E-4ED3-8E57-717F8170C2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920"/>
                <a:ext cx="336" cy="144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89" name="Line 34">
                <a:extLst>
                  <a:ext uri="{FF2B5EF4-FFF2-40B4-BE49-F238E27FC236}">
                    <a16:creationId xmlns:a16="http://schemas.microsoft.com/office/drawing/2014/main" id="{10BB4D7C-CE9A-4E32-AD99-E8E711D35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288" cy="192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90" name="Line 35">
                <a:extLst>
                  <a:ext uri="{FF2B5EF4-FFF2-40B4-BE49-F238E27FC236}">
                    <a16:creationId xmlns:a16="http://schemas.microsoft.com/office/drawing/2014/main" id="{47056FB9-2E27-48A8-B89F-F3FF08CB1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8" y="2544"/>
                <a:ext cx="240" cy="144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91" name="Line 36">
                <a:extLst>
                  <a:ext uri="{FF2B5EF4-FFF2-40B4-BE49-F238E27FC236}">
                    <a16:creationId xmlns:a16="http://schemas.microsoft.com/office/drawing/2014/main" id="{521EC2C7-1AC1-4C5E-94AC-AFD99CC7B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6" y="2016"/>
                <a:ext cx="336" cy="240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92" name="Line 37">
                <a:extLst>
                  <a:ext uri="{FF2B5EF4-FFF2-40B4-BE49-F238E27FC236}">
                    <a16:creationId xmlns:a16="http://schemas.microsoft.com/office/drawing/2014/main" id="{07FA715C-8582-40A4-A6DC-8C3B9F15A1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60" y="1536"/>
                <a:ext cx="288" cy="192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93" name="Line 38">
                <a:extLst>
                  <a:ext uri="{FF2B5EF4-FFF2-40B4-BE49-F238E27FC236}">
                    <a16:creationId xmlns:a16="http://schemas.microsoft.com/office/drawing/2014/main" id="{B81B5E5E-8A57-4F80-85F2-A585FBD60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00" y="960"/>
                <a:ext cx="384" cy="288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94" name="Line 39">
                <a:extLst>
                  <a:ext uri="{FF2B5EF4-FFF2-40B4-BE49-F238E27FC236}">
                    <a16:creationId xmlns:a16="http://schemas.microsoft.com/office/drawing/2014/main" id="{95495A46-72B2-4B8E-8280-C3E8A1250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36" y="528"/>
                <a:ext cx="576" cy="288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95" name="Line 40">
                <a:extLst>
                  <a:ext uri="{FF2B5EF4-FFF2-40B4-BE49-F238E27FC236}">
                    <a16:creationId xmlns:a16="http://schemas.microsoft.com/office/drawing/2014/main" id="{60C4E2B9-7424-4EC3-A047-E4AFF2D63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16" y="144"/>
                <a:ext cx="384" cy="192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96" name="Line 41">
                <a:extLst>
                  <a:ext uri="{FF2B5EF4-FFF2-40B4-BE49-F238E27FC236}">
                    <a16:creationId xmlns:a16="http://schemas.microsoft.com/office/drawing/2014/main" id="{0CA96B16-FBC2-457A-8907-17B438F0BD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0"/>
                <a:ext cx="432" cy="336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97" name="Line 42">
                <a:extLst>
                  <a:ext uri="{FF2B5EF4-FFF2-40B4-BE49-F238E27FC236}">
                    <a16:creationId xmlns:a16="http://schemas.microsoft.com/office/drawing/2014/main" id="{0BF77C2A-F052-49A3-9834-39557FB79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4" y="480"/>
                <a:ext cx="288" cy="288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98" name="Line 43">
                <a:extLst>
                  <a:ext uri="{FF2B5EF4-FFF2-40B4-BE49-F238E27FC236}">
                    <a16:creationId xmlns:a16="http://schemas.microsoft.com/office/drawing/2014/main" id="{0FBD6415-B4B5-4747-901C-2B4EC13EC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" y="1008"/>
                <a:ext cx="288" cy="288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9499" name="Group 44">
              <a:extLst>
                <a:ext uri="{FF2B5EF4-FFF2-40B4-BE49-F238E27FC236}">
                  <a16:creationId xmlns:a16="http://schemas.microsoft.com/office/drawing/2014/main" id="{6F556DD9-D4C2-450D-B56B-27359C7B6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92"/>
              <a:ext cx="3072" cy="2208"/>
              <a:chOff x="0" y="0"/>
              <a:chExt cx="3072" cy="2208"/>
            </a:xfrm>
          </p:grpSpPr>
          <p:sp>
            <p:nvSpPr>
              <p:cNvPr id="19500" name="Line 45">
                <a:extLst>
                  <a:ext uri="{FF2B5EF4-FFF2-40B4-BE49-F238E27FC236}">
                    <a16:creationId xmlns:a16="http://schemas.microsoft.com/office/drawing/2014/main" id="{71593074-0F30-4F54-8F03-08BAB084C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296"/>
                <a:ext cx="192" cy="1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01" name="Line 46">
                <a:extLst>
                  <a:ext uri="{FF2B5EF4-FFF2-40B4-BE49-F238E27FC236}">
                    <a16:creationId xmlns:a16="http://schemas.microsoft.com/office/drawing/2014/main" id="{50654F16-399A-4291-8A94-ECD721E574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440"/>
                <a:ext cx="192" cy="432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02" name="Line 47">
                <a:extLst>
                  <a:ext uri="{FF2B5EF4-FFF2-40B4-BE49-F238E27FC236}">
                    <a16:creationId xmlns:a16="http://schemas.microsoft.com/office/drawing/2014/main" id="{B11669EE-EFC9-4BAC-99AC-913146C99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" y="720"/>
                <a:ext cx="288" cy="96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03" name="Line 48">
                <a:extLst>
                  <a:ext uri="{FF2B5EF4-FFF2-40B4-BE49-F238E27FC236}">
                    <a16:creationId xmlns:a16="http://schemas.microsoft.com/office/drawing/2014/main" id="{7A60F4CD-EBD3-48A1-823E-3829BD4181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576"/>
                <a:ext cx="144" cy="576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04" name="Line 49">
                <a:extLst>
                  <a:ext uri="{FF2B5EF4-FFF2-40B4-BE49-F238E27FC236}">
                    <a16:creationId xmlns:a16="http://schemas.microsoft.com/office/drawing/2014/main" id="{3EDC253F-E097-4DD7-AABE-D04B84948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008"/>
                <a:ext cx="384" cy="432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05" name="Line 50">
                <a:extLst>
                  <a:ext uri="{FF2B5EF4-FFF2-40B4-BE49-F238E27FC236}">
                    <a16:creationId xmlns:a16="http://schemas.microsoft.com/office/drawing/2014/main" id="{D1D61A70-B800-44FF-A17C-DD44FA383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0"/>
                <a:ext cx="144" cy="240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06" name="Line 51">
                <a:extLst>
                  <a:ext uri="{FF2B5EF4-FFF2-40B4-BE49-F238E27FC236}">
                    <a16:creationId xmlns:a16="http://schemas.microsoft.com/office/drawing/2014/main" id="{4F82D5C5-092E-45E6-A621-F4BEF16CF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336"/>
                <a:ext cx="432" cy="240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07" name="Line 52">
                <a:extLst>
                  <a:ext uri="{FF2B5EF4-FFF2-40B4-BE49-F238E27FC236}">
                    <a16:creationId xmlns:a16="http://schemas.microsoft.com/office/drawing/2014/main" id="{C9E7A0A0-5849-493F-B8BA-7424A80E01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576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08" name="Line 53">
                <a:extLst>
                  <a:ext uri="{FF2B5EF4-FFF2-40B4-BE49-F238E27FC236}">
                    <a16:creationId xmlns:a16="http://schemas.microsoft.com/office/drawing/2014/main" id="{599481F0-6610-449E-AC01-D62722BF6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68" y="1008"/>
                <a:ext cx="480" cy="144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09" name="Line 54">
                <a:extLst>
                  <a:ext uri="{FF2B5EF4-FFF2-40B4-BE49-F238E27FC236}">
                    <a16:creationId xmlns:a16="http://schemas.microsoft.com/office/drawing/2014/main" id="{49388E10-EBDC-486A-8EDB-5B2ECCEC5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488"/>
                <a:ext cx="48" cy="336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0" name="Line 55">
                <a:extLst>
                  <a:ext uri="{FF2B5EF4-FFF2-40B4-BE49-F238E27FC236}">
                    <a16:creationId xmlns:a16="http://schemas.microsoft.com/office/drawing/2014/main" id="{A7C5492A-A10C-425A-B91B-BED197A74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16" y="1344"/>
                <a:ext cx="192" cy="96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1" name="Line 56">
                <a:extLst>
                  <a:ext uri="{FF2B5EF4-FFF2-40B4-BE49-F238E27FC236}">
                    <a16:creationId xmlns:a16="http://schemas.microsoft.com/office/drawing/2014/main" id="{0C0A8515-2672-40D1-B58F-F9E83CBF6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824"/>
                <a:ext cx="768" cy="288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2" name="Line 57">
                <a:extLst>
                  <a:ext uri="{FF2B5EF4-FFF2-40B4-BE49-F238E27FC236}">
                    <a16:creationId xmlns:a16="http://schemas.microsoft.com/office/drawing/2014/main" id="{AE13E054-DAF3-452F-AE2B-439CA0059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80" y="816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3" name="Line 58">
                <a:extLst>
                  <a:ext uri="{FF2B5EF4-FFF2-40B4-BE49-F238E27FC236}">
                    <a16:creationId xmlns:a16="http://schemas.microsoft.com/office/drawing/2014/main" id="{6C39320F-B7A2-46D2-9520-341AB4137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0" y="1872"/>
                <a:ext cx="1" cy="336"/>
              </a:xfrm>
              <a:prstGeom prst="line">
                <a:avLst/>
              </a:prstGeom>
              <a:noFill/>
              <a:ln w="38100">
                <a:solidFill>
                  <a:srgbClr val="13D92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9514" name="Group 59">
            <a:extLst>
              <a:ext uri="{FF2B5EF4-FFF2-40B4-BE49-F238E27FC236}">
                <a16:creationId xmlns:a16="http://schemas.microsoft.com/office/drawing/2014/main" id="{39B010C5-84A8-429A-AADF-223DC0FFC3E6}"/>
              </a:ext>
            </a:extLst>
          </p:cNvPr>
          <p:cNvGrpSpPr>
            <a:grpSpLocks/>
          </p:cNvGrpSpPr>
          <p:nvPr/>
        </p:nvGrpSpPr>
        <p:grpSpPr bwMode="auto">
          <a:xfrm>
            <a:off x="8102600" y="3552035"/>
            <a:ext cx="609600" cy="381000"/>
            <a:chOff x="0" y="0"/>
            <a:chExt cx="384" cy="240"/>
          </a:xfrm>
        </p:grpSpPr>
        <p:sp>
          <p:nvSpPr>
            <p:cNvPr id="19515" name="AutoShape 60">
              <a:extLst>
                <a:ext uri="{FF2B5EF4-FFF2-40B4-BE49-F238E27FC236}">
                  <a16:creationId xmlns:a16="http://schemas.microsoft.com/office/drawing/2014/main" id="{5A3A6D14-0799-4A58-945A-B0F66AACA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84" cy="240"/>
            </a:xfrm>
            <a:prstGeom prst="actionButtonBlan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9516" name="Line 61">
              <a:extLst>
                <a:ext uri="{FF2B5EF4-FFF2-40B4-BE49-F238E27FC236}">
                  <a16:creationId xmlns:a16="http://schemas.microsoft.com/office/drawing/2014/main" id="{C1754427-254F-4398-A6E2-0AFC00898D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96"/>
              <a:ext cx="192" cy="48"/>
            </a:xfrm>
            <a:prstGeom prst="line">
              <a:avLst/>
            </a:prstGeom>
            <a:noFill/>
            <a:ln w="38100">
              <a:solidFill>
                <a:srgbClr val="13D92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9517" name="AutoShape 62">
            <a:extLst>
              <a:ext uri="{FF2B5EF4-FFF2-40B4-BE49-F238E27FC236}">
                <a16:creationId xmlns:a16="http://schemas.microsoft.com/office/drawing/2014/main" id="{4FB14169-3BA6-477B-8D21-AD2A4987E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600" y="2942435"/>
            <a:ext cx="609600" cy="533400"/>
          </a:xfrm>
          <a:prstGeom prst="actionButtonBlank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518" name="AutoShape 63">
            <a:extLst>
              <a:ext uri="{FF2B5EF4-FFF2-40B4-BE49-F238E27FC236}">
                <a16:creationId xmlns:a16="http://schemas.microsoft.com/office/drawing/2014/main" id="{13B58B81-E0FC-44EE-917D-177AF6738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600" y="2332835"/>
            <a:ext cx="609600" cy="533400"/>
          </a:xfrm>
          <a:prstGeom prst="actionButtonBlank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519" name="Oval 64">
            <a:extLst>
              <a:ext uri="{FF2B5EF4-FFF2-40B4-BE49-F238E27FC236}">
                <a16:creationId xmlns:a16="http://schemas.microsoft.com/office/drawing/2014/main" id="{B5C05B8C-556E-4499-A2E5-EE5C34374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2485235"/>
            <a:ext cx="304800" cy="304800"/>
          </a:xfrm>
          <a:prstGeom prst="ellipse">
            <a:avLst/>
          </a:prstGeom>
          <a:solidFill>
            <a:srgbClr val="13D921"/>
          </a:solidFill>
          <a:ln w="9525">
            <a:solidFill>
              <a:srgbClr val="13D9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9520" name="Oval 65">
            <a:extLst>
              <a:ext uri="{FF2B5EF4-FFF2-40B4-BE49-F238E27FC236}">
                <a16:creationId xmlns:a16="http://schemas.microsoft.com/office/drawing/2014/main" id="{9690B645-A9B0-4D50-A660-C11052737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3094835"/>
            <a:ext cx="304800" cy="304800"/>
          </a:xfrm>
          <a:prstGeom prst="ellipse">
            <a:avLst/>
          </a:prstGeom>
          <a:solidFill>
            <a:srgbClr val="4E43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9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bldLvl="0" animBg="1"/>
      <p:bldP spid="19462" grpId="0" bldLvl="0" animBg="1"/>
      <p:bldP spid="19463" grpId="0" bldLvl="0" animBg="1"/>
      <p:bldP spid="19464" grpId="0" bldLvl="0" animBg="1"/>
      <p:bldP spid="19465" grpId="0" bldLvl="0" animBg="1"/>
      <p:bldP spid="19466" grpId="0" bldLvl="0" animBg="1"/>
      <p:bldP spid="19467" grpId="0" bldLvl="0" animBg="1"/>
      <p:bldP spid="19468" grpId="0" bldLvl="0" animBg="1"/>
      <p:bldP spid="19469" grpId="0" bldLvl="0" animBg="1"/>
      <p:bldP spid="19470" grpId="0" bldLvl="0" animBg="1"/>
      <p:bldP spid="19471" grpId="0" bldLvl="0" animBg="1"/>
      <p:bldP spid="19472" grpId="0" bldLvl="0" animBg="1"/>
      <p:bldP spid="19473" grpId="0" bldLvl="0" animBg="1"/>
      <p:bldP spid="19474" grpId="0" bldLvl="0" animBg="1"/>
      <p:bldP spid="19475" grpId="0" bldLvl="0" animBg="1"/>
      <p:bldP spid="19476" grpId="0" bldLvl="0" animBg="1"/>
      <p:bldP spid="19477" grpId="0" bldLvl="0" animBg="1"/>
      <p:bldP spid="19478" grpId="0" bldLvl="0" animBg="1"/>
      <p:bldP spid="19479" grpId="0" bldLvl="0" animBg="1"/>
      <p:bldP spid="19480" grpId="0" bldLvl="0" animBg="1"/>
      <p:bldP spid="19481" grpId="0" bldLvl="0" animBg="1"/>
      <p:bldP spid="19482" grpId="0" bldLvl="0" animBg="1"/>
      <p:bldP spid="19483" grpId="0" bldLvl="0" animBg="1"/>
      <p:bldP spid="19484" grpId="0" bldLvl="0" animBg="1"/>
      <p:bldP spid="1948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825CF73F-DC76-4C07-9A51-C7F8E8C98B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ED8BC99B-E504-40B1-91C5-8BFEE4BB7A3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D71F7A98-9996-4989-BF94-DC3E64F5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" y="-1"/>
            <a:ext cx="7992295" cy="599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>
            <a:extLst>
              <a:ext uri="{FF2B5EF4-FFF2-40B4-BE49-F238E27FC236}">
                <a16:creationId xmlns:a16="http://schemas.microsoft.com/office/drawing/2014/main" id="{22C0B090-C224-4213-8EF5-A6C518A1619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22530" name="内容占位符 2">
            <a:extLst>
              <a:ext uri="{FF2B5EF4-FFF2-40B4-BE49-F238E27FC236}">
                <a16:creationId xmlns:a16="http://schemas.microsoft.com/office/drawing/2014/main" id="{2D34803C-07E7-450E-A438-E9939ACC8EB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DB2AA323-B890-49ED-A9B2-D172A8A7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9086850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>
            <a:extLst>
              <a:ext uri="{FF2B5EF4-FFF2-40B4-BE49-F238E27FC236}">
                <a16:creationId xmlns:a16="http://schemas.microsoft.com/office/drawing/2014/main" id="{6A0289CD-996D-4184-BCD8-38A99F7C8BF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4098" name="内容占位符 2">
            <a:extLst>
              <a:ext uri="{FF2B5EF4-FFF2-40B4-BE49-F238E27FC236}">
                <a16:creationId xmlns:a16="http://schemas.microsoft.com/office/drawing/2014/main" id="{A56FAFA3-8813-443F-A5AB-3E2473C4826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17B283BC-5200-46EB-9240-DEA527323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>
            <a:extLst>
              <a:ext uri="{FF2B5EF4-FFF2-40B4-BE49-F238E27FC236}">
                <a16:creationId xmlns:a16="http://schemas.microsoft.com/office/drawing/2014/main" id="{66D8CF42-B30E-4994-BAE1-C0ECCA2D3B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23554" name="内容占位符 2">
            <a:extLst>
              <a:ext uri="{FF2B5EF4-FFF2-40B4-BE49-F238E27FC236}">
                <a16:creationId xmlns:a16="http://schemas.microsoft.com/office/drawing/2014/main" id="{DAABFA7A-8BA7-4270-89CF-4EDE29FDF3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1F29786B-1310-4278-BADB-D1B1003E5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2700"/>
            <a:ext cx="91313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>
            <a:extLst>
              <a:ext uri="{FF2B5EF4-FFF2-40B4-BE49-F238E27FC236}">
                <a16:creationId xmlns:a16="http://schemas.microsoft.com/office/drawing/2014/main" id="{77E8D185-A7E9-43E2-BAAB-41CD49F331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24578" name="内容占位符 2">
            <a:extLst>
              <a:ext uri="{FF2B5EF4-FFF2-40B4-BE49-F238E27FC236}">
                <a16:creationId xmlns:a16="http://schemas.microsoft.com/office/drawing/2014/main" id="{6492AD46-9C23-40E9-9B91-57ADC51B6AF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29FE8C4B-0A8D-4EB4-9A9B-560768096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5693A596-170F-43EA-B8F2-8EEE1BDBD1A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25602" name="内容占位符 2">
            <a:extLst>
              <a:ext uri="{FF2B5EF4-FFF2-40B4-BE49-F238E27FC236}">
                <a16:creationId xmlns:a16="http://schemas.microsoft.com/office/drawing/2014/main" id="{4A184BEB-506A-4561-8195-693F677EF6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D74749F6-6104-4DCA-80B2-29DEC23E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>
            <a:extLst>
              <a:ext uri="{FF2B5EF4-FFF2-40B4-BE49-F238E27FC236}">
                <a16:creationId xmlns:a16="http://schemas.microsoft.com/office/drawing/2014/main" id="{EA75985E-46BB-41D4-9DBC-5A12B7BBEA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26626" name="内容占位符 2">
            <a:extLst>
              <a:ext uri="{FF2B5EF4-FFF2-40B4-BE49-F238E27FC236}">
                <a16:creationId xmlns:a16="http://schemas.microsoft.com/office/drawing/2014/main" id="{BB17C6D0-B046-4819-A0C7-27E16492E39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BEEB2779-019C-4408-9196-059B888B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15875"/>
            <a:ext cx="9013825" cy="675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>
            <a:extLst>
              <a:ext uri="{FF2B5EF4-FFF2-40B4-BE49-F238E27FC236}">
                <a16:creationId xmlns:a16="http://schemas.microsoft.com/office/drawing/2014/main" id="{491E6BDE-B2BA-475F-A823-DFFDB12507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27650" name="内容占位符 2">
            <a:extLst>
              <a:ext uri="{FF2B5EF4-FFF2-40B4-BE49-F238E27FC236}">
                <a16:creationId xmlns:a16="http://schemas.microsoft.com/office/drawing/2014/main" id="{541060AD-94AF-4495-A8CD-D973D4EF799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CB5E48D8-FFBF-4676-969B-E28871C83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>
            <a:extLst>
              <a:ext uri="{FF2B5EF4-FFF2-40B4-BE49-F238E27FC236}">
                <a16:creationId xmlns:a16="http://schemas.microsoft.com/office/drawing/2014/main" id="{43B9DBB2-DD76-4343-A841-D8460E7766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28674" name="内容占位符 2">
            <a:extLst>
              <a:ext uri="{FF2B5EF4-FFF2-40B4-BE49-F238E27FC236}">
                <a16:creationId xmlns:a16="http://schemas.microsoft.com/office/drawing/2014/main" id="{4BEA3A85-1208-4246-8304-A76D424A09F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28675" name="Picture 2">
            <a:extLst>
              <a:ext uri="{FF2B5EF4-FFF2-40B4-BE49-F238E27FC236}">
                <a16:creationId xmlns:a16="http://schemas.microsoft.com/office/drawing/2014/main" id="{9D74BA05-309A-4093-AABB-B50348AFD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36050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>
            <a:extLst>
              <a:ext uri="{FF2B5EF4-FFF2-40B4-BE49-F238E27FC236}">
                <a16:creationId xmlns:a16="http://schemas.microsoft.com/office/drawing/2014/main" id="{B769D8CB-F061-4D81-B252-4B17B79DD3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29698" name="内容占位符 2">
            <a:extLst>
              <a:ext uri="{FF2B5EF4-FFF2-40B4-BE49-F238E27FC236}">
                <a16:creationId xmlns:a16="http://schemas.microsoft.com/office/drawing/2014/main" id="{E6E11888-77E3-47C4-B2C5-E1BAFCB7821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29699" name="Picture 2">
            <a:extLst>
              <a:ext uri="{FF2B5EF4-FFF2-40B4-BE49-F238E27FC236}">
                <a16:creationId xmlns:a16="http://schemas.microsoft.com/office/drawing/2014/main" id="{2E720270-B846-4DB5-BE72-42CA7CF6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9136062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>
            <a:extLst>
              <a:ext uri="{FF2B5EF4-FFF2-40B4-BE49-F238E27FC236}">
                <a16:creationId xmlns:a16="http://schemas.microsoft.com/office/drawing/2014/main" id="{048961A6-AB5B-418D-91F9-85456C3549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30722" name="内容占位符 2">
            <a:extLst>
              <a:ext uri="{FF2B5EF4-FFF2-40B4-BE49-F238E27FC236}">
                <a16:creationId xmlns:a16="http://schemas.microsoft.com/office/drawing/2014/main" id="{E99E9B6C-341D-42B4-876A-EADD9C3C7A2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373E3E52-BE40-4D68-8450-2BFCA9A43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>
            <a:extLst>
              <a:ext uri="{FF2B5EF4-FFF2-40B4-BE49-F238E27FC236}">
                <a16:creationId xmlns:a16="http://schemas.microsoft.com/office/drawing/2014/main" id="{2433CC8A-1012-4649-BEB4-F66C724D64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31746" name="内容占位符 2">
            <a:extLst>
              <a:ext uri="{FF2B5EF4-FFF2-40B4-BE49-F238E27FC236}">
                <a16:creationId xmlns:a16="http://schemas.microsoft.com/office/drawing/2014/main" id="{32FC3200-8109-41FB-BBB5-5050341C63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8F1F0B24-9A8C-423D-9E2E-D87C28E9D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>
            <a:extLst>
              <a:ext uri="{FF2B5EF4-FFF2-40B4-BE49-F238E27FC236}">
                <a16:creationId xmlns:a16="http://schemas.microsoft.com/office/drawing/2014/main" id="{E050D784-5850-4276-9DF1-892C243670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pic>
        <p:nvPicPr>
          <p:cNvPr id="32770" name="Picture 12" descr="H:\linktowebserver\studyRes\COM3542\alp_anim.gif">
            <a:extLst>
              <a:ext uri="{FF2B5EF4-FFF2-40B4-BE49-F238E27FC236}">
                <a16:creationId xmlns:a16="http://schemas.microsoft.com/office/drawing/2014/main" id="{BBB8DC68-AB2B-4889-A202-00B63FD8F961}"/>
              </a:ext>
            </a:extLst>
          </p:cNvPr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7313" y="2060575"/>
            <a:ext cx="3417887" cy="309562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2">
            <a:extLst>
              <a:ext uri="{FF2B5EF4-FFF2-40B4-BE49-F238E27FC236}">
                <a16:creationId xmlns:a16="http://schemas.microsoft.com/office/drawing/2014/main" id="{91C41C54-67AA-431A-9C10-106B24E5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标题 1">
            <a:extLst>
              <a:ext uri="{FF2B5EF4-FFF2-40B4-BE49-F238E27FC236}">
                <a16:creationId xmlns:a16="http://schemas.microsoft.com/office/drawing/2014/main" id="{7D770DC9-011B-46F9-B20D-8D3161886A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 dirty="0"/>
          </a:p>
        </p:txBody>
      </p:sp>
      <p:pic>
        <p:nvPicPr>
          <p:cNvPr id="5123" name="内容占位符 3">
            <a:extLst>
              <a:ext uri="{FF2B5EF4-FFF2-40B4-BE49-F238E27FC236}">
                <a16:creationId xmlns:a16="http://schemas.microsoft.com/office/drawing/2014/main" id="{4EEE37F2-5CDB-4442-A2B7-071CCCB39C45}"/>
              </a:ext>
            </a:extLst>
          </p:cNvPr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80288" y="798513"/>
            <a:ext cx="1408112" cy="1728787"/>
          </a:xfrm>
        </p:spPr>
      </p:pic>
      <p:pic>
        <p:nvPicPr>
          <p:cNvPr id="5124" name="图片 4">
            <a:extLst>
              <a:ext uri="{FF2B5EF4-FFF2-40B4-BE49-F238E27FC236}">
                <a16:creationId xmlns:a16="http://schemas.microsoft.com/office/drawing/2014/main" id="{5AA4BDC3-583D-4490-AC47-8CE57949D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068" y="798513"/>
            <a:ext cx="14478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FD2371-F519-497F-88BB-1D2598AE4096}"/>
              </a:ext>
            </a:extLst>
          </p:cNvPr>
          <p:cNvSpPr txBox="1"/>
          <p:nvPr/>
        </p:nvSpPr>
        <p:spPr>
          <a:xfrm>
            <a:off x="7380288" y="2116908"/>
            <a:ext cx="197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</a:rPr>
              <a:t>Russel Eberhart</a:t>
            </a:r>
          </a:p>
          <a:p>
            <a:r>
              <a:rPr lang="en-US" altLang="zh-CN" sz="1000" dirty="0">
                <a:solidFill>
                  <a:srgbClr val="0000FF"/>
                </a:solidFill>
              </a:rPr>
              <a:t>Electrical engineer</a:t>
            </a:r>
            <a:endParaRPr lang="zh-CN" altLang="en-US" sz="1000" dirty="0">
              <a:solidFill>
                <a:srgbClr val="0000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EAA77D-5742-4798-8333-68040FFE350F}"/>
              </a:ext>
            </a:extLst>
          </p:cNvPr>
          <p:cNvSpPr txBox="1"/>
          <p:nvPr/>
        </p:nvSpPr>
        <p:spPr>
          <a:xfrm>
            <a:off x="5563068" y="2116908"/>
            <a:ext cx="197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</a:rPr>
              <a:t>James Kennedy</a:t>
            </a:r>
          </a:p>
          <a:p>
            <a:r>
              <a:rPr lang="en-US" altLang="zh-CN" sz="1000" dirty="0">
                <a:solidFill>
                  <a:srgbClr val="0000FF"/>
                </a:solidFill>
              </a:rPr>
              <a:t>Social-psychologist</a:t>
            </a:r>
            <a:endParaRPr lang="zh-CN" altLang="en-US" sz="1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>
            <a:extLst>
              <a:ext uri="{FF2B5EF4-FFF2-40B4-BE49-F238E27FC236}">
                <a16:creationId xmlns:a16="http://schemas.microsoft.com/office/drawing/2014/main" id="{06E44FCC-97F2-41C5-83BC-16B7F06FC2A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33794" name="内容占位符 2">
            <a:extLst>
              <a:ext uri="{FF2B5EF4-FFF2-40B4-BE49-F238E27FC236}">
                <a16:creationId xmlns:a16="http://schemas.microsoft.com/office/drawing/2014/main" id="{1B78D39E-FE8E-445F-BA73-89E0D692512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D7A6AD7D-9D7D-4130-81F8-10C329F1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9147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>
            <a:extLst>
              <a:ext uri="{FF2B5EF4-FFF2-40B4-BE49-F238E27FC236}">
                <a16:creationId xmlns:a16="http://schemas.microsoft.com/office/drawing/2014/main" id="{9AB82479-7E47-44C5-8587-EDA50B190C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34818" name="内容占位符 2">
            <a:extLst>
              <a:ext uri="{FF2B5EF4-FFF2-40B4-BE49-F238E27FC236}">
                <a16:creationId xmlns:a16="http://schemas.microsoft.com/office/drawing/2014/main" id="{BB7D9AF3-74C1-44DD-8D22-3F9E9950945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9B89DE88-00AB-43C2-97F2-84ED8BABE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9525"/>
            <a:ext cx="91408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>
            <a:extLst>
              <a:ext uri="{FF2B5EF4-FFF2-40B4-BE49-F238E27FC236}">
                <a16:creationId xmlns:a16="http://schemas.microsoft.com/office/drawing/2014/main" id="{2750DA48-E364-491F-8816-D0B0E493F84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35842" name="内容占位符 2">
            <a:extLst>
              <a:ext uri="{FF2B5EF4-FFF2-40B4-BE49-F238E27FC236}">
                <a16:creationId xmlns:a16="http://schemas.microsoft.com/office/drawing/2014/main" id="{11282566-E346-4A9A-B5CF-E8DB3DA3421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35843" name="Picture 2">
            <a:extLst>
              <a:ext uri="{FF2B5EF4-FFF2-40B4-BE49-F238E27FC236}">
                <a16:creationId xmlns:a16="http://schemas.microsoft.com/office/drawing/2014/main" id="{488AC4F7-C3DF-430C-AFF8-70311E9F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21775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>
            <a:extLst>
              <a:ext uri="{FF2B5EF4-FFF2-40B4-BE49-F238E27FC236}">
                <a16:creationId xmlns:a16="http://schemas.microsoft.com/office/drawing/2014/main" id="{533557D8-6E32-4DE0-96EF-AE05F1BF21E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36866" name="内容占位符 2">
            <a:extLst>
              <a:ext uri="{FF2B5EF4-FFF2-40B4-BE49-F238E27FC236}">
                <a16:creationId xmlns:a16="http://schemas.microsoft.com/office/drawing/2014/main" id="{9FA937C2-4151-4BCE-9806-018B6739007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36867" name="Picture 2">
            <a:extLst>
              <a:ext uri="{FF2B5EF4-FFF2-40B4-BE49-F238E27FC236}">
                <a16:creationId xmlns:a16="http://schemas.microsoft.com/office/drawing/2014/main" id="{92CA4DDD-8DDE-4B2A-B93E-8F7B9989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>
            <a:extLst>
              <a:ext uri="{FF2B5EF4-FFF2-40B4-BE49-F238E27FC236}">
                <a16:creationId xmlns:a16="http://schemas.microsoft.com/office/drawing/2014/main" id="{9AB360BF-27E0-481B-A432-DFBBBA794BE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37890" name="内容占位符 2">
            <a:extLst>
              <a:ext uri="{FF2B5EF4-FFF2-40B4-BE49-F238E27FC236}">
                <a16:creationId xmlns:a16="http://schemas.microsoft.com/office/drawing/2014/main" id="{5C39134A-6866-4A3B-A428-C23A7FCCFCD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9B37C54A-E272-4DCE-A95F-FF7798F2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7463"/>
            <a:ext cx="9128125" cy="684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>
            <a:extLst>
              <a:ext uri="{FF2B5EF4-FFF2-40B4-BE49-F238E27FC236}">
                <a16:creationId xmlns:a16="http://schemas.microsoft.com/office/drawing/2014/main" id="{8FFFD82A-8070-4D87-8938-FB7D566599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38914" name="内容占位符 2">
            <a:extLst>
              <a:ext uri="{FF2B5EF4-FFF2-40B4-BE49-F238E27FC236}">
                <a16:creationId xmlns:a16="http://schemas.microsoft.com/office/drawing/2014/main" id="{AADB2E19-CA03-4AAA-9202-FD9D2C7E40E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38915" name="Picture 2">
            <a:extLst>
              <a:ext uri="{FF2B5EF4-FFF2-40B4-BE49-F238E27FC236}">
                <a16:creationId xmlns:a16="http://schemas.microsoft.com/office/drawing/2014/main" id="{7DFAD59B-C3C3-43B7-85C3-8E36559D9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>
            <a:extLst>
              <a:ext uri="{FF2B5EF4-FFF2-40B4-BE49-F238E27FC236}">
                <a16:creationId xmlns:a16="http://schemas.microsoft.com/office/drawing/2014/main" id="{E558BD42-8F17-401B-B0F5-A49EC2775A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39938" name="内容占位符 2">
            <a:extLst>
              <a:ext uri="{FF2B5EF4-FFF2-40B4-BE49-F238E27FC236}">
                <a16:creationId xmlns:a16="http://schemas.microsoft.com/office/drawing/2014/main" id="{67FC367B-F9C2-4630-8BD1-829920A6D7D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39939" name="Picture 2">
            <a:extLst>
              <a:ext uri="{FF2B5EF4-FFF2-40B4-BE49-F238E27FC236}">
                <a16:creationId xmlns:a16="http://schemas.microsoft.com/office/drawing/2014/main" id="{EF308AFB-CEAD-4C31-85A5-C4C916EC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>
            <a:extLst>
              <a:ext uri="{FF2B5EF4-FFF2-40B4-BE49-F238E27FC236}">
                <a16:creationId xmlns:a16="http://schemas.microsoft.com/office/drawing/2014/main" id="{67FB1936-E253-44E6-91AC-567E1DA1A7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40962" name="内容占位符 2">
            <a:extLst>
              <a:ext uri="{FF2B5EF4-FFF2-40B4-BE49-F238E27FC236}">
                <a16:creationId xmlns:a16="http://schemas.microsoft.com/office/drawing/2014/main" id="{632B0628-CF08-4FCC-BA54-681306D9F5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6101D31B-4363-4628-B71A-B2CCBA7B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B50C1-8A88-4019-9DE3-1FB0924A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28600"/>
            <a:ext cx="8278505" cy="1066800"/>
          </a:xfrm>
          <a:ln>
            <a:miter/>
          </a:ln>
        </p:spPr>
        <p:txBody>
          <a:bodyPr>
            <a:normAutofit fontScale="90000"/>
          </a:bodyPr>
          <a:lstStyle/>
          <a:p>
            <a:r>
              <a:rPr lang="zh-CN" altLang="en-US" noProof="1"/>
              <a:t>Standard Particle Swarm Optimisation </a:t>
            </a:r>
            <a:r>
              <a:rPr lang="en-US" altLang="zh-CN" noProof="1"/>
              <a:t>2011--Maurice.Clerc</a:t>
            </a:r>
          </a:p>
        </p:txBody>
      </p:sp>
      <p:sp>
        <p:nvSpPr>
          <p:cNvPr id="41986" name="内容占位符 2">
            <a:extLst>
              <a:ext uri="{FF2B5EF4-FFF2-40B4-BE49-F238E27FC236}">
                <a16:creationId xmlns:a16="http://schemas.microsoft.com/office/drawing/2014/main" id="{6E55E33D-DACA-4B87-8921-2629CE0DC7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/>
              <a:t>1.Initialisation of the swarm: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/>
              <a:t>     pick a random position and a random velocity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/>
              <a:t>2. Swarm size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/>
              <a:t>3 Topology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/>
              <a:t>   3.1 The ring topology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/>
              <a:t>   3.2 The adaptive random topology: each particle informs  K </a:t>
            </a:r>
            <a:r>
              <a:rPr lang="en-US" altLang="zh-CN" sz="2400">
                <a:sym typeface="Arial" panose="020B0604020202020204" pitchFamily="34" charset="0"/>
              </a:rPr>
              <a:t>random </a:t>
            </a:r>
            <a:r>
              <a:rPr lang="en-US" altLang="zh-CN" sz="2400"/>
              <a:t>particles after each unsuccessful iteration</a:t>
            </a:r>
          </a:p>
        </p:txBody>
      </p:sp>
      <p:pic>
        <p:nvPicPr>
          <p:cNvPr id="41987" name="图片 3">
            <a:extLst>
              <a:ext uri="{FF2B5EF4-FFF2-40B4-BE49-F238E27FC236}">
                <a16:creationId xmlns:a16="http://schemas.microsoft.com/office/drawing/2014/main" id="{3084CB25-5616-4FAB-B7EE-4F616D51A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852738"/>
            <a:ext cx="21558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图片 4">
            <a:extLst>
              <a:ext uri="{FF2B5EF4-FFF2-40B4-BE49-F238E27FC236}">
                <a16:creationId xmlns:a16="http://schemas.microsoft.com/office/drawing/2014/main" id="{3EC4843E-B8F1-4BCE-BDA7-6D4EA8B9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7179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4CB7A-B5A9-484A-B8EC-01060AB6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167688" cy="1066800"/>
          </a:xfrm>
          <a:ln>
            <a:miter/>
          </a:ln>
        </p:spPr>
        <p:txBody>
          <a:bodyPr>
            <a:normAutofit fontScale="90000"/>
          </a:bodyPr>
          <a:lstStyle/>
          <a:p>
            <a:r>
              <a:rPr lang="zh-CN" altLang="en-US" noProof="1">
                <a:sym typeface="+mn-ea"/>
              </a:rPr>
              <a:t>Standard Particle Swarm Optimisation </a:t>
            </a:r>
            <a:r>
              <a:rPr lang="en-US" altLang="zh-CN" noProof="1">
                <a:sym typeface="+mn-ea"/>
              </a:rPr>
              <a:t>2011--Maurice.Clerc</a:t>
            </a:r>
            <a:endParaRPr lang="zh-CN" altLang="en-US" noProof="1"/>
          </a:p>
        </p:txBody>
      </p:sp>
      <p:sp>
        <p:nvSpPr>
          <p:cNvPr id="43010" name="内容占位符 2">
            <a:extLst>
              <a:ext uri="{FF2B5EF4-FFF2-40B4-BE49-F238E27FC236}">
                <a16:creationId xmlns:a16="http://schemas.microsoft.com/office/drawing/2014/main" id="{5B6D0C40-3D7F-41C7-B45E-85F6697FFE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/>
              <a:t>4 </a:t>
            </a:r>
            <a:r>
              <a:rPr lang="zh-CN" altLang="en-US" sz="2800"/>
              <a:t>The velocity update equations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/>
              <a:t>  </a:t>
            </a:r>
            <a:r>
              <a:rPr lang="en-US" altLang="zh-CN" sz="2400"/>
              <a:t>4.1 SPSO 2006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/>
              <a:t>	and 2007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80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8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/>
              <a:t>  4.2 SPSO 2011</a:t>
            </a:r>
          </a:p>
        </p:txBody>
      </p:sp>
      <p:pic>
        <p:nvPicPr>
          <p:cNvPr id="43011" name="图片 3">
            <a:extLst>
              <a:ext uri="{FF2B5EF4-FFF2-40B4-BE49-F238E27FC236}">
                <a16:creationId xmlns:a16="http://schemas.microsoft.com/office/drawing/2014/main" id="{7AF3512F-94E6-4588-AF1F-C762CE15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133600"/>
            <a:ext cx="519112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图片 4">
            <a:extLst>
              <a:ext uri="{FF2B5EF4-FFF2-40B4-BE49-F238E27FC236}">
                <a16:creationId xmlns:a16="http://schemas.microsoft.com/office/drawing/2014/main" id="{AE6085C4-FE71-4E23-84EF-2AA0D0EED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076700"/>
            <a:ext cx="56372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图片 6">
            <a:extLst>
              <a:ext uri="{FF2B5EF4-FFF2-40B4-BE49-F238E27FC236}">
                <a16:creationId xmlns:a16="http://schemas.microsoft.com/office/drawing/2014/main" id="{076FDAF0-BE47-4299-BEB4-F9841E096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797425"/>
            <a:ext cx="62261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标题 1">
            <a:extLst>
              <a:ext uri="{FF2B5EF4-FFF2-40B4-BE49-F238E27FC236}">
                <a16:creationId xmlns:a16="http://schemas.microsoft.com/office/drawing/2014/main" id="{359DB759-C85E-42BC-BAB2-AF64F60ACE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6146" name="内容占位符 2">
            <a:extLst>
              <a:ext uri="{FF2B5EF4-FFF2-40B4-BE49-F238E27FC236}">
                <a16:creationId xmlns:a16="http://schemas.microsoft.com/office/drawing/2014/main" id="{E62CCA5D-2E1F-4BD5-A1C3-27C3865479A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CC7AACD2-7B1C-4E7F-9816-497F1557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>
            <a:extLst>
              <a:ext uri="{FF2B5EF4-FFF2-40B4-BE49-F238E27FC236}">
                <a16:creationId xmlns:a16="http://schemas.microsoft.com/office/drawing/2014/main" id="{3503CF88-1822-4681-A2B6-6C5B9B0B6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4034" name="内容占位符 2">
            <a:extLst>
              <a:ext uri="{FF2B5EF4-FFF2-40B4-BE49-F238E27FC236}">
                <a16:creationId xmlns:a16="http://schemas.microsoft.com/office/drawing/2014/main" id="{EC88ADD3-0F93-4A9C-AF7A-BA5BD10706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5 Confinement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/>
              <a:t>    5.1 SPSO 2006 and 2007: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>
                <a:sym typeface="Arial" panose="020B0604020202020204" pitchFamily="34" charset="0"/>
              </a:rPr>
              <a:t>    5.2 SPSO 2011:the formulae are quite similar, except that the velocity is not set </a:t>
            </a:r>
            <a:r>
              <a:rPr lang="en-US" altLang="zh-CN" sz="2400"/>
              <a:t>to zero</a:t>
            </a:r>
          </a:p>
        </p:txBody>
      </p:sp>
      <p:pic>
        <p:nvPicPr>
          <p:cNvPr id="44035" name="图片 3">
            <a:extLst>
              <a:ext uri="{FF2B5EF4-FFF2-40B4-BE49-F238E27FC236}">
                <a16:creationId xmlns:a16="http://schemas.microsoft.com/office/drawing/2014/main" id="{E9255D61-A743-4EE2-B71A-FB3C603DB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92375"/>
            <a:ext cx="6015038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图片 5">
            <a:extLst>
              <a:ext uri="{FF2B5EF4-FFF2-40B4-BE49-F238E27FC236}">
                <a16:creationId xmlns:a16="http://schemas.microsoft.com/office/drawing/2014/main" id="{1AA87330-250F-4B9A-B8D5-93C5AF756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5084763"/>
            <a:ext cx="304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A19EDD37-F47E-4271-B488-946C6B072C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55B7F385-AAF3-4023-853A-A376AD9A4FE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D40B9833-2389-4106-9C1F-004DAF0E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913447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2">
            <a:extLst>
              <a:ext uri="{FF2B5EF4-FFF2-40B4-BE49-F238E27FC236}">
                <a16:creationId xmlns:a16="http://schemas.microsoft.com/office/drawing/2014/main" id="{F1302C6C-5DF1-4A07-A66E-BD3DE084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32" b="4932"/>
          <a:stretch>
            <a:fillRect/>
          </a:stretch>
        </p:blipFill>
        <p:spPr bwMode="auto">
          <a:xfrm>
            <a:off x="0" y="5661025"/>
            <a:ext cx="914717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>
            <a:extLst>
              <a:ext uri="{FF2B5EF4-FFF2-40B4-BE49-F238E27FC236}">
                <a16:creationId xmlns:a16="http://schemas.microsoft.com/office/drawing/2014/main" id="{4A7EEC93-A89E-4805-927A-BC7D945D90A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46082" name="内容占位符 2">
            <a:extLst>
              <a:ext uri="{FF2B5EF4-FFF2-40B4-BE49-F238E27FC236}">
                <a16:creationId xmlns:a16="http://schemas.microsoft.com/office/drawing/2014/main" id="{93C97E20-735B-4677-B484-B2B4F5FEACE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46083" name="Picture 2">
            <a:extLst>
              <a:ext uri="{FF2B5EF4-FFF2-40B4-BE49-F238E27FC236}">
                <a16:creationId xmlns:a16="http://schemas.microsoft.com/office/drawing/2014/main" id="{CF31DA67-5EFB-401D-A4B9-3A143782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>
            <a:extLst>
              <a:ext uri="{FF2B5EF4-FFF2-40B4-BE49-F238E27FC236}">
                <a16:creationId xmlns:a16="http://schemas.microsoft.com/office/drawing/2014/main" id="{51C973EF-AFF0-4AEC-BE99-C596B2DBB4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pic>
        <p:nvPicPr>
          <p:cNvPr id="44036" name="副标题 44035">
            <a:extLst>
              <a:ext uri="{FF2B5EF4-FFF2-40B4-BE49-F238E27FC236}">
                <a16:creationId xmlns:a16="http://schemas.microsoft.com/office/drawing/2014/main" id="{9D7A5E36-1BC3-4BC8-AF66-FA4EC81C610A}"/>
              </a:ext>
            </a:extLst>
          </p:cNvPr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4438" y="117475"/>
            <a:ext cx="3214687" cy="1943100"/>
          </a:xfrm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948869DF-1C06-44D5-93EB-72836E4A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15658EC-290C-42AB-9894-F2A0B1063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40" y="1089025"/>
            <a:ext cx="6840475" cy="5141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>
            <a:extLst>
              <a:ext uri="{FF2B5EF4-FFF2-40B4-BE49-F238E27FC236}">
                <a16:creationId xmlns:a16="http://schemas.microsoft.com/office/drawing/2014/main" id="{DE82E732-8305-4AFE-A4C1-DA5BB1391AB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48130" name="内容占位符 2">
            <a:extLst>
              <a:ext uri="{FF2B5EF4-FFF2-40B4-BE49-F238E27FC236}">
                <a16:creationId xmlns:a16="http://schemas.microsoft.com/office/drawing/2014/main" id="{F758EBDF-8BAE-444B-AB61-4DE3196B8B9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193CBCAF-1FF3-4EAA-9ED0-AB4FC022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>
            <a:extLst>
              <a:ext uri="{FF2B5EF4-FFF2-40B4-BE49-F238E27FC236}">
                <a16:creationId xmlns:a16="http://schemas.microsoft.com/office/drawing/2014/main" id="{AF099BC5-D075-46D1-BC95-9C29E4E31DE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49154" name="内容占位符 2">
            <a:extLst>
              <a:ext uri="{FF2B5EF4-FFF2-40B4-BE49-F238E27FC236}">
                <a16:creationId xmlns:a16="http://schemas.microsoft.com/office/drawing/2014/main" id="{06825383-BD35-48F9-8211-469EE01D546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FB4C05CD-3045-474C-A2A0-90B749D73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>
            <a:extLst>
              <a:ext uri="{FF2B5EF4-FFF2-40B4-BE49-F238E27FC236}">
                <a16:creationId xmlns:a16="http://schemas.microsoft.com/office/drawing/2014/main" id="{927AB874-4E26-452F-ACFE-8791F3C651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0178" name="内容占位符 2">
            <a:extLst>
              <a:ext uri="{FF2B5EF4-FFF2-40B4-BE49-F238E27FC236}">
                <a16:creationId xmlns:a16="http://schemas.microsoft.com/office/drawing/2014/main" id="{045E5B06-DA87-4108-85B6-7F7704F813C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A7FA6905-09D5-443F-A164-0302221C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>
            <a:extLst>
              <a:ext uri="{FF2B5EF4-FFF2-40B4-BE49-F238E27FC236}">
                <a16:creationId xmlns:a16="http://schemas.microsoft.com/office/drawing/2014/main" id="{DB2399DC-9EB7-4F06-A5DE-8E43E5EABEB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1202" name="内容占位符 2">
            <a:extLst>
              <a:ext uri="{FF2B5EF4-FFF2-40B4-BE49-F238E27FC236}">
                <a16:creationId xmlns:a16="http://schemas.microsoft.com/office/drawing/2014/main" id="{BB72A516-28A3-4342-917C-55BC3E83BCF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51203" name="Picture 2">
            <a:extLst>
              <a:ext uri="{FF2B5EF4-FFF2-40B4-BE49-F238E27FC236}">
                <a16:creationId xmlns:a16="http://schemas.microsoft.com/office/drawing/2014/main" id="{D1C54B82-5093-462D-BC41-EBAD2127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文本框 48132">
            <a:extLst>
              <a:ext uri="{FF2B5EF4-FFF2-40B4-BE49-F238E27FC236}">
                <a16:creationId xmlns:a16="http://schemas.microsoft.com/office/drawing/2014/main" id="{F72188CF-BA5A-47BF-A981-F5EF9350B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5949950"/>
            <a:ext cx="8615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/>
              <a:t>H. Wang, Y. Liu, C. Li and S. Zeng.A Hybrid Particle Swarm Algorithm with Cauchy Mutation. In proc. of the 2007 IEEE Swarm Intelligence Symposium</a:t>
            </a:r>
          </a:p>
        </p:txBody>
      </p:sp>
      <p:sp>
        <p:nvSpPr>
          <p:cNvPr id="48134" name="文本框 48133">
            <a:extLst>
              <a:ext uri="{FF2B5EF4-FFF2-40B4-BE49-F238E27FC236}">
                <a16:creationId xmlns:a16="http://schemas.microsoft.com/office/drawing/2014/main" id="{577BEB53-24B8-40AE-B3D7-4A5ABB962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4925" y="6165850"/>
            <a:ext cx="63896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/>
              <a:t>H. Wang, Y.Liu, S. Zeng and C.Li.Opposition-based Particle Swarm Algorithm with Cauchy Mutation. CEC2007</a:t>
            </a:r>
          </a:p>
        </p:txBody>
      </p:sp>
      <p:sp>
        <p:nvSpPr>
          <p:cNvPr id="48135" name="文本框 48134">
            <a:extLst>
              <a:ext uri="{FF2B5EF4-FFF2-40B4-BE49-F238E27FC236}">
                <a16:creationId xmlns:a16="http://schemas.microsoft.com/office/drawing/2014/main" id="{93D4D068-4F51-427C-87F2-B879670F9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6381750"/>
            <a:ext cx="91932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/>
              <a:t>C. Li, Y. Liu, L. Kang and A. Zhou.A Fast Particle Swarm Optimization Algorithm with Cauchy Mutation and Natural Selection Strategy. Springer Press,ISICA2007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ldLvl="0"/>
      <p:bldP spid="48134" grpId="0" bldLvl="0"/>
      <p:bldP spid="48135" grpId="0" bldLvl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>
            <a:extLst>
              <a:ext uri="{FF2B5EF4-FFF2-40B4-BE49-F238E27FC236}">
                <a16:creationId xmlns:a16="http://schemas.microsoft.com/office/drawing/2014/main" id="{8E756871-9956-4EE0-9DC2-3377FAE99C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2226" name="内容占位符 2">
            <a:extLst>
              <a:ext uri="{FF2B5EF4-FFF2-40B4-BE49-F238E27FC236}">
                <a16:creationId xmlns:a16="http://schemas.microsoft.com/office/drawing/2014/main" id="{9D082081-5397-4302-A42C-0A7503CEED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01F1FC12-6313-4C74-9891-88DB1CFA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>
            <a:extLst>
              <a:ext uri="{FF2B5EF4-FFF2-40B4-BE49-F238E27FC236}">
                <a16:creationId xmlns:a16="http://schemas.microsoft.com/office/drawing/2014/main" id="{CA87F95E-79CA-4ABF-BEFB-F4BFB31C294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3250" name="内容占位符 2">
            <a:extLst>
              <a:ext uri="{FF2B5EF4-FFF2-40B4-BE49-F238E27FC236}">
                <a16:creationId xmlns:a16="http://schemas.microsoft.com/office/drawing/2014/main" id="{B9A14046-BE78-4046-A493-D589CFC185E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53251" name="Picture 2">
            <a:extLst>
              <a:ext uri="{FF2B5EF4-FFF2-40B4-BE49-F238E27FC236}">
                <a16:creationId xmlns:a16="http://schemas.microsoft.com/office/drawing/2014/main" id="{F2CD7E8F-4912-40B9-A5E7-42A5BBC1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9086850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>
            <a:extLst>
              <a:ext uri="{FF2B5EF4-FFF2-40B4-BE49-F238E27FC236}">
                <a16:creationId xmlns:a16="http://schemas.microsoft.com/office/drawing/2014/main" id="{12CF58BA-D002-4437-B951-D27DC1C336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7170" name="内容占位符 2">
            <a:extLst>
              <a:ext uri="{FF2B5EF4-FFF2-40B4-BE49-F238E27FC236}">
                <a16:creationId xmlns:a16="http://schemas.microsoft.com/office/drawing/2014/main" id="{7858DEF5-542B-44FF-AFD8-10EE288FA4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7171" name="Picture 2">
            <a:extLst>
              <a:ext uri="{FF2B5EF4-FFF2-40B4-BE49-F238E27FC236}">
                <a16:creationId xmlns:a16="http://schemas.microsoft.com/office/drawing/2014/main" id="{5FFFA4FE-5A87-4725-8D98-159D49775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-26988"/>
            <a:ext cx="9132887" cy="684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>
            <a:extLst>
              <a:ext uri="{FF2B5EF4-FFF2-40B4-BE49-F238E27FC236}">
                <a16:creationId xmlns:a16="http://schemas.microsoft.com/office/drawing/2014/main" id="{0FEBA77B-25B5-42A8-B054-4E1BB09B2B6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4274" name="内容占位符 2">
            <a:extLst>
              <a:ext uri="{FF2B5EF4-FFF2-40B4-BE49-F238E27FC236}">
                <a16:creationId xmlns:a16="http://schemas.microsoft.com/office/drawing/2014/main" id="{E95BB4FB-595C-4B77-9C66-374FA295B0F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E015681A-5F64-45AD-90BF-FF7404D2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>
            <a:extLst>
              <a:ext uri="{FF2B5EF4-FFF2-40B4-BE49-F238E27FC236}">
                <a16:creationId xmlns:a16="http://schemas.microsoft.com/office/drawing/2014/main" id="{A490C6B4-B2DE-4DAE-AAEF-67E06D532D4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5298" name="内容占位符 2">
            <a:extLst>
              <a:ext uri="{FF2B5EF4-FFF2-40B4-BE49-F238E27FC236}">
                <a16:creationId xmlns:a16="http://schemas.microsoft.com/office/drawing/2014/main" id="{4F6741F0-D56C-47D5-B752-358BC0CF2D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91557C29-1B90-4620-AE30-82C58B31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2" descr="http://www.aiai.ed.ac.uk/~gwickler/images/8-queens-config.png">
            <a:extLst>
              <a:ext uri="{FF2B5EF4-FFF2-40B4-BE49-F238E27FC236}">
                <a16:creationId xmlns:a16="http://schemas.microsoft.com/office/drawing/2014/main" id="{BF1CD97E-664F-4A2B-8DCB-E573A5B3C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3357563"/>
            <a:ext cx="172878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>
            <a:extLst>
              <a:ext uri="{FF2B5EF4-FFF2-40B4-BE49-F238E27FC236}">
                <a16:creationId xmlns:a16="http://schemas.microsoft.com/office/drawing/2014/main" id="{AB73F426-5A14-4488-91FD-2F780E623D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6322" name="内容占位符 2">
            <a:extLst>
              <a:ext uri="{FF2B5EF4-FFF2-40B4-BE49-F238E27FC236}">
                <a16:creationId xmlns:a16="http://schemas.microsoft.com/office/drawing/2014/main" id="{F6CC6802-12DE-4761-8B98-BEE75C273EF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403FFCB0-4054-433B-977A-28BBF17FD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>
            <a:extLst>
              <a:ext uri="{FF2B5EF4-FFF2-40B4-BE49-F238E27FC236}">
                <a16:creationId xmlns:a16="http://schemas.microsoft.com/office/drawing/2014/main" id="{C511196C-88F8-4795-BBD1-44607A89690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7346" name="内容占位符 2">
            <a:extLst>
              <a:ext uri="{FF2B5EF4-FFF2-40B4-BE49-F238E27FC236}">
                <a16:creationId xmlns:a16="http://schemas.microsoft.com/office/drawing/2014/main" id="{DB75E043-4FEB-4C77-9A85-2BC9750A570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1BB86AD6-4583-4A41-8277-B6A5701A8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2495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>
            <a:extLst>
              <a:ext uri="{FF2B5EF4-FFF2-40B4-BE49-F238E27FC236}">
                <a16:creationId xmlns:a16="http://schemas.microsoft.com/office/drawing/2014/main" id="{3A00246C-72FD-4787-8862-E6080BE769F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58370" name="内容占位符 2">
            <a:extLst>
              <a:ext uri="{FF2B5EF4-FFF2-40B4-BE49-F238E27FC236}">
                <a16:creationId xmlns:a16="http://schemas.microsoft.com/office/drawing/2014/main" id="{9B49A33A-EFD1-45FE-A5BC-7D591C0E96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58371" name="Picture 2">
            <a:extLst>
              <a:ext uri="{FF2B5EF4-FFF2-40B4-BE49-F238E27FC236}">
                <a16:creationId xmlns:a16="http://schemas.microsoft.com/office/drawing/2014/main" id="{E79BA2C8-46D6-4927-8246-2BA6607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>
            <a:extLst>
              <a:ext uri="{FF2B5EF4-FFF2-40B4-BE49-F238E27FC236}">
                <a16:creationId xmlns:a16="http://schemas.microsoft.com/office/drawing/2014/main" id="{F2BE1E35-D095-4145-8BCB-83A2126B60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r>
              <a:rPr lang="en-US" altLang="zh-CN" sz="4400"/>
              <a:t>Practice</a:t>
            </a:r>
            <a:endParaRPr lang="zh-CN" altLang="en-US" sz="4400"/>
          </a:p>
        </p:txBody>
      </p:sp>
      <p:sp>
        <p:nvSpPr>
          <p:cNvPr id="59394" name="内容占位符 2">
            <a:extLst>
              <a:ext uri="{FF2B5EF4-FFF2-40B4-BE49-F238E27FC236}">
                <a16:creationId xmlns:a16="http://schemas.microsoft.com/office/drawing/2014/main" id="{ED64564F-9BC6-40ED-8449-2050C2655C2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6725" y="1412875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200"/>
              <a:t>1. Implement PSO with gbest and lbest(ring) to compare their behaviors on the Sphere function and the Schwefel function.</a:t>
            </a:r>
          </a:p>
          <a:p>
            <a:pPr>
              <a:lnSpc>
                <a:spcPct val="90000"/>
              </a:lnSpc>
            </a:pPr>
            <a:r>
              <a:rPr lang="en-US" altLang="zh-CN" sz="3200"/>
              <a:t>2. For the sphere function, PSO with inertial weight model, try different w,c1,c2</a:t>
            </a:r>
          </a:p>
          <a:p>
            <a:pPr>
              <a:lnSpc>
                <a:spcPct val="90000"/>
              </a:lnSpc>
            </a:pPr>
            <a:r>
              <a:rPr lang="en-US" altLang="zh-CN" sz="3200"/>
              <a:t>3. Implement the SPSO 07 and 11 and some traditional models, e.g. FIFO</a:t>
            </a:r>
          </a:p>
          <a:p>
            <a:pPr>
              <a:lnSpc>
                <a:spcPct val="90000"/>
              </a:lnSpc>
            </a:pPr>
            <a:r>
              <a:rPr lang="en-US" altLang="zh-CN" sz="3200"/>
              <a:t>4. Try to solve 8-queen problem by b-PSO. </a:t>
            </a:r>
            <a:endParaRPr lang="zh-CN" altLang="en-US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>
            <a:extLst>
              <a:ext uri="{FF2B5EF4-FFF2-40B4-BE49-F238E27FC236}">
                <a16:creationId xmlns:a16="http://schemas.microsoft.com/office/drawing/2014/main" id="{53A94115-12FB-4738-B946-699F6A9AF8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pic>
        <p:nvPicPr>
          <p:cNvPr id="8194" name="内容占位符 3">
            <a:extLst>
              <a:ext uri="{FF2B5EF4-FFF2-40B4-BE49-F238E27FC236}">
                <a16:creationId xmlns:a16="http://schemas.microsoft.com/office/drawing/2014/main" id="{25FC304D-109F-4F61-A7F9-FAAC8F6841BF}"/>
              </a:ext>
            </a:extLst>
          </p:cNvPr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" y="117475"/>
            <a:ext cx="4537075" cy="3248025"/>
          </a:xfrm>
        </p:spPr>
      </p:pic>
      <p:pic>
        <p:nvPicPr>
          <p:cNvPr id="8195" name="图片 4">
            <a:extLst>
              <a:ext uri="{FF2B5EF4-FFF2-40B4-BE49-F238E27FC236}">
                <a16:creationId xmlns:a16="http://schemas.microsoft.com/office/drawing/2014/main" id="{BD8066B3-4C52-438D-9D3D-A3896E84D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3460750"/>
            <a:ext cx="4675187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2">
            <a:extLst>
              <a:ext uri="{FF2B5EF4-FFF2-40B4-BE49-F238E27FC236}">
                <a16:creationId xmlns:a16="http://schemas.microsoft.com/office/drawing/2014/main" id="{C907A47C-8403-47AE-B963-5EB2948F7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9" t="14049" r="31653" b="39565"/>
          <a:stretch>
            <a:fillRect/>
          </a:stretch>
        </p:blipFill>
        <p:spPr bwMode="auto">
          <a:xfrm>
            <a:off x="4735513" y="117475"/>
            <a:ext cx="442753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>
            <a:hlinkClick r:id="rId5" action="ppaction://hlinkfile"/>
            <a:extLst>
              <a:ext uri="{FF2B5EF4-FFF2-40B4-BE49-F238E27FC236}">
                <a16:creationId xmlns:a16="http://schemas.microsoft.com/office/drawing/2014/main" id="{A8C55EAF-5077-40B6-A3C8-8B1859087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43325"/>
            <a:ext cx="3797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 1">
            <a:extLst>
              <a:ext uri="{FF2B5EF4-FFF2-40B4-BE49-F238E27FC236}">
                <a16:creationId xmlns:a16="http://schemas.microsoft.com/office/drawing/2014/main" id="{C37B5B1E-DB8B-41E0-845A-ABF68B87CA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9218" name="内容占位符 2">
            <a:extLst>
              <a:ext uri="{FF2B5EF4-FFF2-40B4-BE49-F238E27FC236}">
                <a16:creationId xmlns:a16="http://schemas.microsoft.com/office/drawing/2014/main" id="{0FE85D72-F448-451D-A883-DE9F1CB1BC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9219" name="Picture 2">
            <a:extLst>
              <a:ext uri="{FF2B5EF4-FFF2-40B4-BE49-F238E27FC236}">
                <a16:creationId xmlns:a16="http://schemas.microsoft.com/office/drawing/2014/main" id="{C5872614-9C29-48A3-9937-A2BC4D8B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>
            <a:extLst>
              <a:ext uri="{FF2B5EF4-FFF2-40B4-BE49-F238E27FC236}">
                <a16:creationId xmlns:a16="http://schemas.microsoft.com/office/drawing/2014/main" id="{ADE4493B-0BB1-4078-868E-834B270770A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10242" name="内容占位符 2">
            <a:extLst>
              <a:ext uri="{FF2B5EF4-FFF2-40B4-BE49-F238E27FC236}">
                <a16:creationId xmlns:a16="http://schemas.microsoft.com/office/drawing/2014/main" id="{3ED7AAEF-D5A2-49B9-AA9B-E174C03C019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10243" name="Picture 2">
            <a:extLst>
              <a:ext uri="{FF2B5EF4-FFF2-40B4-BE49-F238E27FC236}">
                <a16:creationId xmlns:a16="http://schemas.microsoft.com/office/drawing/2014/main" id="{8C0002E0-4DF2-41A1-A48E-0BD277E5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118600" cy="68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">
            <a:extLst>
              <a:ext uri="{FF2B5EF4-FFF2-40B4-BE49-F238E27FC236}">
                <a16:creationId xmlns:a16="http://schemas.microsoft.com/office/drawing/2014/main" id="{90AC9A3B-8653-4CCF-877C-67CDB59CAC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endParaRPr lang="zh-CN" altLang="zh-CN" sz="4400"/>
          </a:p>
        </p:txBody>
      </p:sp>
      <p:sp>
        <p:nvSpPr>
          <p:cNvPr id="11266" name="内容占位符 2">
            <a:extLst>
              <a:ext uri="{FF2B5EF4-FFF2-40B4-BE49-F238E27FC236}">
                <a16:creationId xmlns:a16="http://schemas.microsoft.com/office/drawing/2014/main" id="{7F1B6223-D33F-4FF9-A1B3-15E89936CE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zh-CN" sz="3200"/>
          </a:p>
        </p:txBody>
      </p:sp>
      <p:pic>
        <p:nvPicPr>
          <p:cNvPr id="11267" name="Picture 2">
            <a:extLst>
              <a:ext uri="{FF2B5EF4-FFF2-40B4-BE49-F238E27FC236}">
                <a16:creationId xmlns:a16="http://schemas.microsoft.com/office/drawing/2014/main" id="{AFF9571E-0327-496A-A857-191E526D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bllinec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FFFFFF"/>
      </a:accent1>
      <a:accent2>
        <a:srgbClr val="8901F3"/>
      </a:accent2>
      <a:accent3>
        <a:srgbClr val="FFFFFF"/>
      </a:accent3>
      <a:accent4>
        <a:srgbClr val="000000"/>
      </a:accent4>
      <a:accent5>
        <a:srgbClr val="FFFFFF"/>
      </a:accent5>
      <a:accent6>
        <a:srgbClr val="7C01DC"/>
      </a:accent6>
      <a:hlink>
        <a:srgbClr val="F95AB7"/>
      </a:hlink>
      <a:folHlink>
        <a:srgbClr val="C1CEFF"/>
      </a:folHlink>
    </a:clrScheme>
    <a:fontScheme name="dbllinec.ppt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32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32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bllinec.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c.pp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</TotalTime>
  <Pages>0</Pages>
  <Words>434</Words>
  <Characters>0</Characters>
  <Application>Microsoft Office PowerPoint</Application>
  <DocSecurity>0</DocSecurity>
  <PresentationFormat>全屏显示(4:3)</PresentationFormat>
  <Lines>0</Lines>
  <Paragraphs>40</Paragraphs>
  <Slides>55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Baha</vt:lpstr>
      <vt:lpstr>Arial</vt:lpstr>
      <vt:lpstr>Book Antiqua</vt:lpstr>
      <vt:lpstr>Calibri</vt:lpstr>
      <vt:lpstr>Wingdings</vt:lpstr>
      <vt:lpstr>dbllinec</vt:lpstr>
      <vt:lpstr>Particle Swarm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Initialization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Standard Particle Swarm Optimisation 2011--Maurice.Clerc</vt:lpstr>
      <vt:lpstr>Standard Particle Swarm Optimisation 2011--Maurice.Clerc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Practice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Changhe</dc:creator>
  <cp:keywords/>
  <dc:description/>
  <cp:lastModifiedBy>Li Changhe</cp:lastModifiedBy>
  <cp:revision>42</cp:revision>
  <dcterms:created xsi:type="dcterms:W3CDTF">2012-10-15T08:04:00Z</dcterms:created>
  <dcterms:modified xsi:type="dcterms:W3CDTF">2020-02-26T01:26:25Z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